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65" r:id="rId6"/>
    <p:sldId id="271" r:id="rId7"/>
    <p:sldId id="270" r:id="rId8"/>
    <p:sldId id="266" r:id="rId9"/>
    <p:sldId id="257" r:id="rId10"/>
    <p:sldId id="262" r:id="rId11"/>
    <p:sldId id="258" r:id="rId12"/>
    <p:sldId id="259" r:id="rId13"/>
    <p:sldId id="260" r:id="rId14"/>
    <p:sldId id="261" r:id="rId15"/>
    <p:sldId id="263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8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3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0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3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C092-4681-4279-840E-3F4B52BB6AA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58AA-026A-4DB7-BB4F-3EA122F54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№3»                         города Боготола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ШКОЛЬНЫЙ МУЗЕЙ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9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музее размещен Стенд Памяти нашему выпускнику школы Егору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Валуеву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погибшему в зоне СВО. В рамках уроков мужества обучающихся знакомят с подвигом Егора.</a:t>
            </a:r>
          </a:p>
        </p:txBody>
      </p:sp>
      <p:pic>
        <p:nvPicPr>
          <p:cNvPr id="4098" name="Picture 2" descr="C:\Users\имя\Desktop\конкурс музеев\8co3Oywxs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мя\Desktop\конкурс музеев\MjTiQXtE1Z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48" y="4193976"/>
            <a:ext cx="3300512" cy="24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мя\Desktop\конкурс музеев\MnXtu3bJYu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358993"/>
            <a:ext cx="3678808" cy="27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9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39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баннерах размещена историческая информация о школе №38 (предшественницы современной школы) и современные будни школы №3</a:t>
            </a:r>
          </a:p>
        </p:txBody>
      </p:sp>
      <p:pic>
        <p:nvPicPr>
          <p:cNvPr id="1030" name="Picture 6" descr="C:\Users\имя\Desktop\конкурс музеев\oXSKuU3wA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7" y="2305503"/>
            <a:ext cx="4088111" cy="30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мя\Desktop\конкурс музеев\uyO8wYa3s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77" y="2305502"/>
            <a:ext cx="4088111" cy="30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422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размещены значки молодежных движений разных времен, фильмоскопы, телефонные аппараты</a:t>
            </a:r>
          </a:p>
        </p:txBody>
      </p:sp>
      <p:pic>
        <p:nvPicPr>
          <p:cNvPr id="1026" name="Picture 2" descr="C:\Users\имя\Desktop\конкурс музеев\UnVfl1kTc2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5224"/>
            <a:ext cx="4348220" cy="32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мя\Desktop\конкурс музеев\DN2njjrBA_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335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9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422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проходят экскурсии для обучающихся, уроки памяти, уроки мужества</a:t>
            </a:r>
          </a:p>
        </p:txBody>
      </p:sp>
      <p:pic>
        <p:nvPicPr>
          <p:cNvPr id="2050" name="Picture 2" descr="C:\Users\имя\Desktop\конкурс музеев\610fHc3Z9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244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мя\Desktop\конкурс музеев\9VI1mhxU62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65808"/>
            <a:ext cx="4140584" cy="31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4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организованы экскурсии для родителей обучающихся</a:t>
            </a:r>
          </a:p>
        </p:txBody>
      </p:sp>
      <p:pic>
        <p:nvPicPr>
          <p:cNvPr id="3074" name="Picture 2" descr="C:\Users\имя\Desktop\конкурс музеев\5mIwomdgE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" y="1385664"/>
            <a:ext cx="4548651" cy="34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мя\Desktop\конкурс музеев\x_7QeVJB53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48355"/>
            <a:ext cx="4548651" cy="34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организованы экскурсии для представителей администрации города,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Боготольского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городского Совета депутатов</a:t>
            </a:r>
          </a:p>
        </p:txBody>
      </p:sp>
      <p:pic>
        <p:nvPicPr>
          <p:cNvPr id="5122" name="Picture 2" descr="C:\Users\имя\Desktop\конкурс музеев\tdtXlGFf6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7" y="1484784"/>
            <a:ext cx="4164608" cy="31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мя\Desktop\конкурс музеев\-AOMrfsJT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3450"/>
            <a:ext cx="4164608" cy="31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4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749017"/>
            <a:ext cx="4860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Руководителем музея является педагог – организатор МБОУ «СОШ №3» Медведева Ю. Г.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Юлия Геннадьевна совместно с активистами школы написали проект «Школьный музей», который был защищен в ходе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программы «Территория Красноярский край». В рамках проекта была приобретена витрина, при поддержке директора школы изготовлены баннеры, в настоящее время ожидается еще две витрины, приобретенные директором школы.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мя\Desktop\конкурс музеев\QY9_uIdqx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757537"/>
            <a:ext cx="3966118" cy="52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1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581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http://qrcoder.ru/code/?https%3A%2F%2Fsh3-bogotol-r04.gosweb.gosuslugi.ru%2Fnasha-shkola%2F%EC%F3%E7%E5%E9%2F&amp;4&amp;0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2486800" y="2524124"/>
            <a:ext cx="4226634" cy="29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47667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Историко-краеведческому музею МБОУ "СОШ №3" выдан сертификат о регистрации музея образовательной организации на портале школьных музеев Российской Федерации и включён в Всероссийский перечень (реестр) школьных музеев. Это первый сертифицированный школьный музей в Боготоле.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Открытие "Виртуального музея МБОУ "СОШ №3" прошло в апреле минувшего года. Большой вклад в открытие музея внесли директор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Н.Г.Пестерева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педагогический коллектив, школьники, родители. Руководителем школьного музея является педагог - организатор Медведева Ю.Г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9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историко-краеведческом музее школьники, родители, гости могут познакомиться с информацией о возникновении нашего города, о становлении нашей школы, педагогах - участниках ВОВ, СВО.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Стоит отметить, что проект «Школьный музей» разработан и защищен в рамках краевого инфраструктурного проекта «Территория Красноярский край».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рамках проекта была приобретена витрина, за счет средств школы при поддержке директора школы были изготовлены баннеры с историей школы №38 и современные будни школы №3, в настоящее время при поддержке директора школы приобретены еще две витрины, которые будут доставлены в ближайшее время.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Помимо музейных экспонатов, баннеров в школе разработан и размещен стенд памяти нашего выпускника, погибшего в зоне СВО Егора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09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327422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настоящее время идет полным ходом работа над альманахом, в котором будут размещены фотографии с информацией о выпускниках нашей школы, участвующих в специальной военной операции, представителях коллектива, которые принимают участие в специальной военной операции, родителях обучающихся. На сегодняшний день в альманахе размещены родители 24 обучающихся, которые находятся в зоне СВО. По ним собрана информация, которую можно публиковать в настоящее время. Один работник коллектива стал участником специальной военной операции, о нем также размещена информация в альманахе. Доработка и сбор информации продолжаются.</a:t>
            </a:r>
          </a:p>
        </p:txBody>
      </p:sp>
    </p:spTree>
    <p:extLst>
      <p:ext uri="{BB962C8B-B14F-4D97-AF65-F5344CB8AC3E}">
        <p14:creationId xmlns:p14="http://schemas.microsoft.com/office/powerpoint/2010/main" val="362661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47160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Историко-краеведческому музею МБОУ "СОШ №3" выдан сертификат о регистрации музея образовательной организации на портале школьных музеев Российской Федерации и включён в Всероссийский перечень (реестр) школьных музеев. Это первый сертифицированный школьный музей в Боготоле.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"Виртуальный музей МБОУ "СОШ №3" прошло в апреле текущего года. Большой вклад в открытие музея внесли директор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Н.Г.Пестерева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педагогический коллектив, школьники, родители. Руководителем школьного музея является педагог - организатор Медведева Ю.Г.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историко-краеведческом музее школьники, родители, гости могут познакомиться с информацией о возникновении нашего города, о становлении нашей школы, педагогах - участниках ВОВ, СВО.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Стоит отметить, что страница музея еще в разработке, в ближайшее время виртуальные фонды будут пополняться!</a:t>
            </a:r>
          </a:p>
        </p:txBody>
      </p:sp>
      <p:pic>
        <p:nvPicPr>
          <p:cNvPr id="7174" name="Picture 6" descr="C:\Users\имя\Desktop\конкурс музеев\LWUu_lF-8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5416"/>
            <a:ext cx="41052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Документация музея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9" y="800965"/>
            <a:ext cx="3017692" cy="360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8" y="830309"/>
            <a:ext cx="3490747" cy="287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8" y="4155638"/>
            <a:ext cx="3490747" cy="254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9" y="4509120"/>
            <a:ext cx="3008217" cy="22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6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все начиналось…..</a:t>
            </a:r>
          </a:p>
        </p:txBody>
      </p:sp>
      <p:pic>
        <p:nvPicPr>
          <p:cNvPr id="7170" name="Picture 2" descr="C:\Users\имя\Desktop\конкурс музеев\CQee53_8Y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60619" cy="31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мя\Desktop\конкурс музеев\65rNnJS-u2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00" y="3377979"/>
            <a:ext cx="4260619" cy="31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3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все начиналось…..</a:t>
            </a:r>
          </a:p>
        </p:txBody>
      </p:sp>
      <p:pic>
        <p:nvPicPr>
          <p:cNvPr id="8194" name="Picture 2" descr="C:\Users\имя\Desktop\конкурс музеев\4J-XP3JcL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556012"/>
            <a:ext cx="4025032" cy="3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мя\Desktop\конкурс музеев\QiJRtECF4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90" y="3284983"/>
            <a:ext cx="4289817" cy="32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3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Важными экспонатами музея являются экспонаты, переданные родственниками погибшего в зоне СВО выпускника школы Егора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Валуева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имя\Desktop\конкурс музеев\_4xPTrrWlx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343053" cy="44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мя\Desktop\конкурс музеев\MnXtu3bJYu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03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630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имя</dc:creator>
  <cp:lastModifiedBy>имя</cp:lastModifiedBy>
  <cp:revision>11</cp:revision>
  <dcterms:created xsi:type="dcterms:W3CDTF">2024-03-26T09:21:59Z</dcterms:created>
  <dcterms:modified xsi:type="dcterms:W3CDTF">2024-03-26T10:03:58Z</dcterms:modified>
</cp:coreProperties>
</file>