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1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2399E-E492-4F07-907E-48212582533D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9E15-D439-4C35-A668-62D60EE557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611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2399E-E492-4F07-907E-48212582533D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9E15-D439-4C35-A668-62D60EE557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213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2399E-E492-4F07-907E-48212582533D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9E15-D439-4C35-A668-62D60EE557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540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2399E-E492-4F07-907E-48212582533D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9E15-D439-4C35-A668-62D60EE557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50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2399E-E492-4F07-907E-48212582533D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9E15-D439-4C35-A668-62D60EE557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661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2399E-E492-4F07-907E-48212582533D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9E15-D439-4C35-A668-62D60EE557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917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2399E-E492-4F07-907E-48212582533D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9E15-D439-4C35-A668-62D60EE557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428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2399E-E492-4F07-907E-48212582533D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9E15-D439-4C35-A668-62D60EE557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814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2399E-E492-4F07-907E-48212582533D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9E15-D439-4C35-A668-62D60EE557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713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2399E-E492-4F07-907E-48212582533D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9E15-D439-4C35-A668-62D60EE557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039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2399E-E492-4F07-907E-48212582533D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9E15-D439-4C35-A668-62D60EE557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564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2399E-E492-4F07-907E-48212582533D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99E15-D439-4C35-A668-62D60EE557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374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Голубой фон математика - 83 фото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6332"/>
            <a:ext cx="12304295" cy="710464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074822" y="1016669"/>
            <a:ext cx="47404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 Black" panose="020B0A04020102020204" pitchFamily="34" charset="0"/>
              </a:rPr>
              <a:t>Полежаев Денис Анатольевич</a:t>
            </a:r>
            <a:endParaRPr lang="ru-RU" dirty="0">
              <a:latin typeface="Arial Black" panose="020B0A04020102020204" pitchFamily="34" charset="0"/>
            </a:endParaRPr>
          </a:p>
          <a:p>
            <a:pPr algn="ctr"/>
            <a:r>
              <a:rPr lang="ru-RU" b="1" dirty="0">
                <a:latin typeface="Arial Black" panose="020B0A04020102020204" pitchFamily="34" charset="0"/>
              </a:rPr>
              <a:t>учитель математики </a:t>
            </a:r>
            <a:endParaRPr lang="ru-RU" b="1" dirty="0" smtClean="0">
              <a:latin typeface="Arial Black" panose="020B0A04020102020204" pitchFamily="34" charset="0"/>
            </a:endParaRPr>
          </a:p>
          <a:p>
            <a:pPr algn="ctr"/>
            <a:r>
              <a:rPr lang="ru-RU" b="1" dirty="0" smtClean="0">
                <a:latin typeface="Arial Black" panose="020B0A04020102020204" pitchFamily="34" charset="0"/>
              </a:rPr>
              <a:t>МБОУ </a:t>
            </a:r>
            <a:r>
              <a:rPr lang="ru-RU" b="1" dirty="0">
                <a:latin typeface="Arial Black" panose="020B0A04020102020204" pitchFamily="34" charset="0"/>
              </a:rPr>
              <a:t>«СОШ № 3»</a:t>
            </a:r>
            <a:endParaRPr lang="ru-RU" dirty="0">
              <a:latin typeface="Arial Black" panose="020B0A04020102020204" pitchFamily="34" charset="0"/>
            </a:endParaRPr>
          </a:p>
          <a:p>
            <a:pPr algn="ctr"/>
            <a:r>
              <a:rPr lang="ru-RU" b="1" dirty="0">
                <a:latin typeface="Arial Black" panose="020B0A04020102020204" pitchFamily="34" charset="0"/>
              </a:rPr>
              <a:t>г</a:t>
            </a:r>
            <a:r>
              <a:rPr lang="ru-RU" b="1" dirty="0" smtClean="0">
                <a:latin typeface="Arial Black" panose="020B0A04020102020204" pitchFamily="34" charset="0"/>
              </a:rPr>
              <a:t>. Боготол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81073" y="2932571"/>
            <a:ext cx="603985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 Black" panose="020B0A04020102020204" pitchFamily="34" charset="0"/>
              </a:rPr>
              <a:t>Мастер-класс на тему: </a:t>
            </a:r>
          </a:p>
          <a:p>
            <a:pPr algn="ctr"/>
            <a:r>
              <a:rPr lang="ru-RU" sz="2400" b="1" dirty="0">
                <a:latin typeface="Arial Black" panose="020B0A04020102020204" pitchFamily="34" charset="0"/>
              </a:rPr>
              <a:t>«Академическая нечестность в ходе выполнения домашнего задания по математике: </a:t>
            </a:r>
            <a:endParaRPr lang="ru-RU" sz="2400" b="1" dirty="0" smtClean="0">
              <a:latin typeface="Arial Black" panose="020B0A04020102020204" pitchFamily="34" charset="0"/>
            </a:endParaRPr>
          </a:p>
          <a:p>
            <a:pPr algn="ctr"/>
            <a:r>
              <a:rPr lang="ru-RU" sz="2400" b="1" dirty="0" smtClean="0">
                <a:latin typeface="Arial Black" panose="020B0A04020102020204" pitchFamily="34" charset="0"/>
              </a:rPr>
              <a:t>решать </a:t>
            </a:r>
            <a:r>
              <a:rPr lang="ru-RU" sz="2400" b="1" dirty="0">
                <a:latin typeface="Arial Black" panose="020B0A04020102020204" pitchFamily="34" charset="0"/>
              </a:rPr>
              <a:t>нельзя списать»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6542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97305" y="0"/>
            <a:ext cx="11085095" cy="20694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Идея!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Новые правила игры в домашнее задание или «Обмани меня теперь…»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8331" t="31040" r="23294" b="20209"/>
          <a:stretch/>
        </p:blipFill>
        <p:spPr>
          <a:xfrm>
            <a:off x="2001252" y="2069432"/>
            <a:ext cx="8077200" cy="457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856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Примеры из жизни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1"/>
          <a:stretch/>
        </p:blipFill>
        <p:spPr>
          <a:xfrm>
            <a:off x="838200" y="1665678"/>
            <a:ext cx="4412324" cy="49650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9" t="4263" b="4198"/>
          <a:stretch/>
        </p:blipFill>
        <p:spPr>
          <a:xfrm>
            <a:off x="6545178" y="503719"/>
            <a:ext cx="4523874" cy="23239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" t="9941" r="3280" b="7485"/>
          <a:stretch/>
        </p:blipFill>
        <p:spPr>
          <a:xfrm>
            <a:off x="6545178" y="3532358"/>
            <a:ext cx="4748464" cy="309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865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365126"/>
            <a:ext cx="11454062" cy="62948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Задание: Решите уравнение с пояснением </a:t>
            </a:r>
            <a:r>
              <a:rPr lang="ru-RU" sz="3200" i="1" dirty="0" smtClean="0"/>
              <a:t>0,11</a:t>
            </a:r>
            <a:r>
              <a:rPr lang="ru-RU" sz="3200" i="1" dirty="0" smtClean="0">
                <a:latin typeface="Georgia" panose="02040502050405020303" pitchFamily="18" charset="0"/>
              </a:rPr>
              <a:t>х </a:t>
            </a:r>
            <a:r>
              <a:rPr lang="ru-RU" sz="3200" i="1" dirty="0" smtClean="0"/>
              <a:t>+ 0,08</a:t>
            </a:r>
            <a:r>
              <a:rPr lang="ru-RU" sz="3200" i="1" dirty="0" smtClean="0">
                <a:latin typeface="Georgia" panose="02040502050405020303" pitchFamily="18" charset="0"/>
              </a:rPr>
              <a:t>х</a:t>
            </a:r>
            <a:r>
              <a:rPr lang="ru-RU" sz="3200" i="1" dirty="0" smtClean="0"/>
              <a:t> = 45,6 </a:t>
            </a:r>
            <a:r>
              <a:rPr lang="ru-RU" sz="2400" i="1" dirty="0" smtClean="0"/>
              <a:t>*</a:t>
            </a:r>
            <a:endParaRPr lang="ru-RU" sz="2400" i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1870360"/>
              </p:ext>
            </p:extLst>
          </p:nvPr>
        </p:nvGraphicFramePr>
        <p:xfrm>
          <a:off x="838199" y="994612"/>
          <a:ext cx="10515600" cy="512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3375635568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7540145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Зона 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Зона 2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422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762675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6272463"/>
            <a:ext cx="6184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* Мерзляк А.Г., Полонский В.Г., Якир М.С., Математика, 5 класс, №1129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6331636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71</Words>
  <Application>Microsoft Office PowerPoint</Application>
  <PresentationFormat>Широкоэкранный</PresentationFormat>
  <Paragraphs>31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Arial Black</vt:lpstr>
      <vt:lpstr>Calibri</vt:lpstr>
      <vt:lpstr>Calibri Light</vt:lpstr>
      <vt:lpstr>Georgia</vt:lpstr>
      <vt:lpstr>Тема Office</vt:lpstr>
      <vt:lpstr>Презентация PowerPoint</vt:lpstr>
      <vt:lpstr>Презентация PowerPoint</vt:lpstr>
      <vt:lpstr>Примеры из жизни</vt:lpstr>
      <vt:lpstr>Задание: Решите уравнение с пояснением 0,11х + 0,08х = 45,6 *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Денис</dc:creator>
  <cp:lastModifiedBy>Денис</cp:lastModifiedBy>
  <cp:revision>3</cp:revision>
  <dcterms:created xsi:type="dcterms:W3CDTF">2024-11-26T14:43:09Z</dcterms:created>
  <dcterms:modified xsi:type="dcterms:W3CDTF">2024-11-26T15:21:32Z</dcterms:modified>
</cp:coreProperties>
</file>