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6" r:id="rId3"/>
    <p:sldId id="259" r:id="rId4"/>
    <p:sldId id="261" r:id="rId5"/>
    <p:sldId id="258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3" r:id="rId18"/>
    <p:sldId id="26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92C48-08E5-4E7A-B93D-48FFB8FEDDD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FF4E-7484-4747-868B-617BFD061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FF4E-7484-4747-868B-617BFD0610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8637" y="476672"/>
            <a:ext cx="8615363" cy="2076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Правила дорожного движения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37734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8100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6.Если нет светофора или  пешеходного перехода  переходить дорогу надо под прямым углом к краю проезжей части и там, где она хорошо просматривается в обе стороны.</a:t>
            </a:r>
          </a:p>
        </p:txBody>
      </p:sp>
      <p:sp>
        <p:nvSpPr>
          <p:cNvPr id="22530" name="AutoShape 2" descr="https://pandia.ru/text/80/057/images/image010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Documents and Settings\Admin\Рабочий стол\image01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3600400" cy="2686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0"/>
            <a:ext cx="7956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7.Пешеходы, не успевшие закончить переход, должны остановиться на разделительной линии. Продолжить переход можно,  убедившись  в  безопасности дальнейшего движения и на зеленый сигнал  светофора.</a:t>
            </a:r>
          </a:p>
        </p:txBody>
      </p:sp>
      <p:pic>
        <p:nvPicPr>
          <p:cNvPr id="21505" name="Picture 1" descr="C:\Documents and Settings\Admin\Рабочий стол\det_b_3_2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84171"/>
            <a:ext cx="3831772" cy="2873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80283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8.Не устраивайте игры вблизи дорог и не катайтесь на коньках, лыжах и санках на проезжей части улицы.</a:t>
            </a:r>
            <a:b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Не цепляйтесь за проходящие автомобили, не катайтесь на сцепном устройстве трамвая – это опасно для жизни!</a:t>
            </a:r>
          </a:p>
        </p:txBody>
      </p:sp>
      <p:sp>
        <p:nvSpPr>
          <p:cNvPr id="20482" name="AutoShape 2" descr="https://thumbs.dreamstime.com/b/%D1%88%D0%B0%D1%80%D0%B8%D0%BA-%D0%B8%D0%B3%D1%80%D1%8B-%D0%B4%D0%B5%D1%82%D0%B5%D0%B9-%D0%BD%D0%B0-%D0%BF%D1%80%D0%BE%D0%B5%D0%B7%D0%B6%D0%B5%D0%B9-%D1%87%D0%B0%D1%81%D1%82%D0%B8-1187260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http://p-izmerenie.ru/images/PDD/FotorCreat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66976"/>
            <a:ext cx="4608512" cy="259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9104" y="-171400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9. При приближении транспортных средств с включенным проблесковым маячком  и специальным звуковым сигналом не начинайте переходить улицу, а если находитесь на дороге, уступите дорогу этим транспортным средствам и освободите проезжую часть.</a:t>
            </a:r>
          </a:p>
        </p:txBody>
      </p:sp>
      <p:sp>
        <p:nvSpPr>
          <p:cNvPr id="19458" name="AutoShape 2" descr="https://butyrsky.mos.ru/upload/medialibrary/a92/spetc_transpo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Documents and Settings\Admin\Рабочий стол\spetc_tran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70757"/>
            <a:ext cx="3888432" cy="2187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10. Ездить на велосипедах по улицам и дорогам детям разрешается детям не моложе 14 лет.</a:t>
            </a:r>
          </a:p>
        </p:txBody>
      </p:sp>
      <p:pic>
        <p:nvPicPr>
          <p:cNvPr id="18434" name="Picture 2" descr="http://test.ncbd.ru/images/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7812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Водители и пешеходы должны знать, что их ждёт впереди на дороге. </a:t>
            </a:r>
          </a:p>
          <a:p>
            <a:endParaRPr lang="ru-RU" sz="4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Об этом им сообщают дорожные знаки.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Какие бывают дорожные знаки?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628800"/>
            <a:ext cx="777686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Предупреждающие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Запрещающие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Предписывающие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Знаки сервиса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Информационно-указательные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101433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908720"/>
            <a:ext cx="79563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предупреждают водителя о возможных опасностях и предостерегают его от дорожно-транспортных происшествий.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6822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Предупреждающие знаки </a:t>
            </a:r>
          </a:p>
        </p:txBody>
      </p:sp>
      <p:sp>
        <p:nvSpPr>
          <p:cNvPr id="26626" name="AutoShape 2" descr="https://theslide.ru/img/thumbs/f449922fb7c4501e8660c88a0f86c483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Documents and Settings\Admin\Рабочий стол\f449922fb7c4501e8660c88a0f86c483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69568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3794" name="AutoShape 2" descr="https://ds03.infourok.ru/uploads/ex/098f/000414b6-418e6b7e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Documents and Settings\Admin\Рабочий стол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-243408"/>
            <a:ext cx="7344816" cy="55086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941168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Эти знаки что-либо запрещают водителю (въезд, остановку, обгон). Они представляют собой белые круги с красной каймой.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8637" y="0"/>
            <a:ext cx="8615363" cy="2076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Участники дорожного движения: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50100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лицо, находящееся вне транспортного средства на дороге либо на пешеходной или велосипедной дорожке. Пешеходы должны двигаться по тротуарам, пешеходным дорожкам, </a:t>
            </a:r>
            <a:r>
              <a:rPr lang="ru-RU" sz="31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велопешеходным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дорожкам, а при их отсутствии - по обочинам.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80728"/>
            <a:ext cx="2449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Пешеход</a:t>
            </a:r>
          </a:p>
        </p:txBody>
      </p:sp>
      <p:sp>
        <p:nvSpPr>
          <p:cNvPr id="1028" name="AutoShape 4" descr="https://fsd.multiurok.ru/html/2019/10/30/s_5db9a94ee7b77/1238329_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fsd.multiurok.ru/html/2019/10/30/s_5db9a94ee7b77/1238329_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Admin\Рабочий стол\1238329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168352" cy="258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15416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77403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показывают водителю, где можно поесть и отдохнуть, починить машину, где находится больница и т.д. Они представляют собой синие прямоугольники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4049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Знаки сервиса </a:t>
            </a:r>
          </a:p>
        </p:txBody>
      </p:sp>
      <p:sp>
        <p:nvSpPr>
          <p:cNvPr id="32770" name="AutoShape 2" descr="https://printfiles.ru/files/uploads/raspechatat/dorozhnye-znaki/bolnits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Documents and Settings\Admin\Рабочий стол\bol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1948877" cy="2756000"/>
          </a:xfrm>
          <a:prstGeom prst="rect">
            <a:avLst/>
          </a:prstGeom>
          <a:noFill/>
        </p:spPr>
      </p:pic>
      <p:pic>
        <p:nvPicPr>
          <p:cNvPr id="32773" name="Picture 5" descr="http://www.avg-ekb.ru/gallery/product/1553/127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9"/>
            <a:ext cx="3024336" cy="2016224"/>
          </a:xfrm>
          <a:prstGeom prst="rect">
            <a:avLst/>
          </a:prstGeom>
          <a:noFill/>
        </p:spPr>
      </p:pic>
      <p:pic>
        <p:nvPicPr>
          <p:cNvPr id="32775" name="Picture 7" descr="http://smk-tk.ru/upload/iblock/f13/f137408438def1de893b9b1e3146d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501008"/>
            <a:ext cx="2088232" cy="2088232"/>
          </a:xfrm>
          <a:prstGeom prst="rect">
            <a:avLst/>
          </a:prstGeom>
          <a:noFill/>
        </p:spPr>
      </p:pic>
      <p:sp>
        <p:nvSpPr>
          <p:cNvPr id="32777" name="AutoShape 9" descr="https://sibintcom.ru/upload/iblock/24f/24f69c08a9b760fa693a19b49d28a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C:\Documents and Settings\Admin\Рабочий стол\24f69c08a9b760fa693a19b49d28ad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429000"/>
            <a:ext cx="1440160" cy="21352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24128" y="5589240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Пункт </a:t>
            </a:r>
          </a:p>
          <a:p>
            <a:pPr algn="ctr"/>
            <a:r>
              <a:rPr lang="ru-RU" b="1" dirty="0" smtClean="0"/>
              <a:t>питания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82771" y="5661248"/>
            <a:ext cx="1034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Телефон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70332" y="5661248"/>
            <a:ext cx="125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Гостиница 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6455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Предписывающие знаки</a:t>
            </a:r>
          </a:p>
        </p:txBody>
      </p:sp>
      <p:sp>
        <p:nvSpPr>
          <p:cNvPr id="40962" name="AutoShape 2" descr="https://mypresentation.ru/documents_6/d941339c15855a3c3e2b50743491fa2c/img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C:\Documents and Settings\Admin\Рабочий стол\img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41411" cy="5716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9937" name="Picture 1" descr="C:\Documents and Settings\Admin\Рабочий стол\hello_html_m2310f3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42" y="1527684"/>
            <a:ext cx="8834958" cy="53303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2062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Информационно-указательные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знаки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72514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Водитель или шофёр - человек, управляющий транспортным средством.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60648"/>
            <a:ext cx="268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Водитель</a:t>
            </a:r>
          </a:p>
        </p:txBody>
      </p:sp>
      <p:sp>
        <p:nvSpPr>
          <p:cNvPr id="4098" name="AutoShape 2" descr="https://ds05.infourok.ru/uploads/ex/0991/0000cce0-8ccf4689/hello_html_m275269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Admin\Рабочий стол\hello_html_m275269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3384376" cy="3145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556792"/>
            <a:ext cx="2693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Пассажир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653136"/>
            <a:ext cx="7086299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человек, кроме водителя,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находящийся в транспортном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средстве.</a:t>
            </a:r>
          </a:p>
        </p:txBody>
      </p:sp>
      <p:sp>
        <p:nvSpPr>
          <p:cNvPr id="2050" name="AutoShape 2" descr="https://thumbs.dreamstime.com/b/%D0%BC%D0%B5%D1%81%D1%82%D0%BE-%D0%B4%D0%B5%D0%B2%D1%83%D1%88%D0%BA%D0%B8-%D0%B0%D0%B2%D1%82%D0%BE%D0%BC%D0%BE%D0%B1%D0%B8%D0%BB%D1%8F-204796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Documents and Settings\Admin\Рабочий стол\место-девушки-автомобиля-20479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498576" cy="374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052736"/>
            <a:ext cx="7064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1. Ходите только по тротуару!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Соблюдай правила:</a:t>
            </a:r>
          </a:p>
        </p:txBody>
      </p:sp>
      <p:sp>
        <p:nvSpPr>
          <p:cNvPr id="5122" name="AutoShape 2" descr="https://thumbs.dreamstime.com/b/together-248333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Admin\Рабочий стол\together-2483336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3079319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 Переходите улицу в местах, обозначенных разметкой или знаками «пешеходный переход».</a:t>
            </a:r>
          </a:p>
        </p:txBody>
      </p:sp>
      <p:sp>
        <p:nvSpPr>
          <p:cNvPr id="27650" name="AutoShape 2" descr="https://ds05.infourok.ru/uploads/ex/05a2/000aee99-bd6f555f/hello_html_160b04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bibliotih.ru/images/stories/dor_dvizhenie/pd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49488"/>
            <a:ext cx="377137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7668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3. Переходя улицу, посмотрите налево, а дойдя до середины – направо!</a:t>
            </a:r>
          </a:p>
        </p:txBody>
      </p:sp>
      <p:sp>
        <p:nvSpPr>
          <p:cNvPr id="25602" name="AutoShape 2" descr="https://subject.com.ua/textbook/health/1klas/1klas.files/image2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Documents and Settings\Admin\Рабочий стол\image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5898976" cy="3364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53600" cy="7315200"/>
          </a:xfrm>
          <a:prstGeom prst="rect">
            <a:avLst/>
          </a:prstGeom>
          <a:noFill/>
        </p:spPr>
      </p:pic>
      <p:sp>
        <p:nvSpPr>
          <p:cNvPr id="24578" name="AutoShape 2" descr="https://st.depositphotos.com/1526816/4612/v/950/depositphotos_46122255-stock-illustration-a-girl-biking-at-th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4. На улицах и дорогах, где движение регулируется, переходите проезжую часть только при зеленом сигнале светофора или разрешающем жесте регулировщика.</a:t>
            </a:r>
          </a:p>
        </p:txBody>
      </p:sp>
      <p:pic>
        <p:nvPicPr>
          <p:cNvPr id="24580" name="Picture 4" descr="http://11liski.detkin-club.ru/images/news/children-cross-the-road-to-a-green-traffic-light-vector-17847551_5bac8c4a88b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17640"/>
            <a:ext cx="39040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5. Не перебегайте дорогу перед близко идущим транспортом!</a:t>
            </a:r>
          </a:p>
        </p:txBody>
      </p:sp>
      <p:pic>
        <p:nvPicPr>
          <p:cNvPr id="23554" name="Picture 2" descr="http://900igr.net/up/datai/90231/0012-035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5328592" cy="580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1339698</TotalTime>
  <Words>356</Words>
  <Application>Microsoft Office PowerPoint</Application>
  <PresentationFormat>Экран (4:3)</PresentationFormat>
  <Paragraphs>43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2020-04-22T09:27:14Z</dcterms:modified>
</cp:coreProperties>
</file>